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ESPECÍFICO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teórico: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Estudo da Norma Regulamentadora nº 20;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Metodologias de Análise de Riscos: conceitos e exercícios práticos;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Permissão para Trabalho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Acidentes com inflamáveis: análise de causas e medidas preventivas;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Planejamento de Resposta a emergências com Inflamáveis;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2492</TotalTime>
  <Words>215</Words>
  <Application>Microsoft Office PowerPoint</Application>
  <PresentationFormat>Personalizar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377</cp:revision>
  <cp:lastPrinted>2023-01-18T11:46:20Z</cp:lastPrinted>
  <dcterms:created xsi:type="dcterms:W3CDTF">1996-09-21T19:33:27Z</dcterms:created>
  <dcterms:modified xsi:type="dcterms:W3CDTF">2024-08-21T11:42:32Z</dcterms:modified>
</cp:coreProperties>
</file>